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ABFD-57CA-4F6B-9DD9-BD986712F04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9AC2B8-245D-4CE3-9710-36EBA0B15F0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ABFD-57CA-4F6B-9DD9-BD986712F04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C2B8-245D-4CE3-9710-36EBA0B15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ABFD-57CA-4F6B-9DD9-BD986712F04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C2B8-245D-4CE3-9710-36EBA0B15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ABFD-57CA-4F6B-9DD9-BD986712F04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9AC2B8-245D-4CE3-9710-36EBA0B15F0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ABFD-57CA-4F6B-9DD9-BD986712F04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9AC2B8-245D-4CE3-9710-36EBA0B15F0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ABFD-57CA-4F6B-9DD9-BD986712F04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9AC2B8-245D-4CE3-9710-36EBA0B15F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ABFD-57CA-4F6B-9DD9-BD986712F04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9AC2B8-245D-4CE3-9710-36EBA0B15F0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ABFD-57CA-4F6B-9DD9-BD986712F04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9AC2B8-245D-4CE3-9710-36EBA0B15F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ABFD-57CA-4F6B-9DD9-BD986712F04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9AC2B8-245D-4CE3-9710-36EBA0B15F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ABFD-57CA-4F6B-9DD9-BD986712F04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9AC2B8-245D-4CE3-9710-36EBA0B15F0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ABFD-57CA-4F6B-9DD9-BD986712F04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9AC2B8-245D-4CE3-9710-36EBA0B15F0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782ABFD-57CA-4F6B-9DD9-BD986712F04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59AC2B8-245D-4CE3-9710-36EBA0B15F0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657599"/>
          </a:xfrm>
        </p:spPr>
        <p:txBody>
          <a:bodyPr/>
          <a:lstStyle/>
          <a:p>
            <a:pPr algn="ctr"/>
            <a:r>
              <a:rPr lang="en-US" dirty="0" smtClean="0"/>
              <a:t>Chapter 17 “The Tide of War Turns”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1143000"/>
          </a:xfrm>
        </p:spPr>
        <p:txBody>
          <a:bodyPr/>
          <a:lstStyle/>
          <a:p>
            <a:pPr algn="ctr"/>
            <a:r>
              <a:rPr lang="en-US" dirty="0" smtClean="0"/>
              <a:t>17.3 The North Wins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352800"/>
            <a:ext cx="5470352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532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1"/>
            <a:ext cx="6096000" cy="3657599"/>
          </a:xfrm>
        </p:spPr>
        <p:txBody>
          <a:bodyPr/>
          <a:lstStyle/>
          <a:p>
            <a:r>
              <a:rPr lang="en-US" dirty="0" smtClean="0"/>
              <a:t>September - Battle of Antietam – Victory for the Union</a:t>
            </a:r>
          </a:p>
          <a:p>
            <a:r>
              <a:rPr lang="en-US" dirty="0" smtClean="0"/>
              <a:t>December - Burnside makes a disastrous attack at Fredericksburg – Victory for the Confederacy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1862 Events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733800"/>
            <a:ext cx="35814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606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1"/>
            <a:ext cx="7924800" cy="3886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May – Lee defeats General Joseph Hooker at Chancellorsville -  Confederate victory</a:t>
            </a:r>
          </a:p>
          <a:p>
            <a:r>
              <a:rPr lang="en-US" sz="2400" dirty="0" smtClean="0"/>
              <a:t>July- Union wins at the Battle of Gettysburg</a:t>
            </a:r>
          </a:p>
          <a:p>
            <a:endParaRPr lang="en-US" sz="2400" dirty="0"/>
          </a:p>
          <a:p>
            <a:r>
              <a:rPr lang="en-US" sz="2400" dirty="0" smtClean="0"/>
              <a:t>- Grant defeats the Confederacy at the Siege of Vicksburg</a:t>
            </a:r>
          </a:p>
          <a:p>
            <a:r>
              <a:rPr lang="en-US" sz="2400" dirty="0" smtClean="0"/>
              <a:t>November – Lincoln delivers the Gettysburg Address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1863 Events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810000"/>
            <a:ext cx="4495800" cy="297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97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6096000" cy="3657599"/>
          </a:xfrm>
        </p:spPr>
        <p:txBody>
          <a:bodyPr/>
          <a:lstStyle/>
          <a:p>
            <a:r>
              <a:rPr lang="en-US" dirty="0" smtClean="0"/>
              <a:t>March – Lincoln puts Grant in charge of the entire Union army</a:t>
            </a:r>
          </a:p>
          <a:p>
            <a:r>
              <a:rPr lang="en-US" dirty="0" smtClean="0"/>
              <a:t>May – Battle of the Wilderness</a:t>
            </a:r>
          </a:p>
          <a:p>
            <a:r>
              <a:rPr lang="en-US" dirty="0" smtClean="0"/>
              <a:t>June- Battle of Cold Harbor</a:t>
            </a:r>
          </a:p>
          <a:p>
            <a:r>
              <a:rPr lang="en-US" dirty="0" smtClean="0"/>
              <a:t>September – Sherman takes Atlanta</a:t>
            </a:r>
          </a:p>
          <a:p>
            <a:r>
              <a:rPr lang="en-US" dirty="0" smtClean="0"/>
              <a:t>November – Lincoln is re-elected POTUS</a:t>
            </a:r>
          </a:p>
          <a:p>
            <a:r>
              <a:rPr lang="en-US" dirty="0" smtClean="0"/>
              <a:t>December – Sherman takes Savannah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783821"/>
            <a:ext cx="7543800" cy="914400"/>
          </a:xfrm>
        </p:spPr>
        <p:txBody>
          <a:bodyPr/>
          <a:lstStyle/>
          <a:p>
            <a:r>
              <a:rPr lang="en-US" dirty="0" smtClean="0"/>
              <a:t>1864  Events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00200"/>
            <a:ext cx="3048000" cy="4098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108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339324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North begins to win the war</a:t>
            </a:r>
          </a:p>
          <a:p>
            <a:r>
              <a:rPr lang="en-US" sz="2400" dirty="0" smtClean="0"/>
              <a:t>Britain gave up thoughts of supporting the South in the war</a:t>
            </a:r>
          </a:p>
          <a:p>
            <a:r>
              <a:rPr lang="en-US" sz="2400" dirty="0" smtClean="0"/>
              <a:t>Lincoln found a man willing to fight General Lee in General Grant</a:t>
            </a:r>
          </a:p>
          <a:p>
            <a:r>
              <a:rPr lang="en-US" sz="2400" dirty="0" smtClean="0"/>
              <a:t>The Siege at Vicksburg fulfilled a major part of the Anaconda Plan</a:t>
            </a:r>
          </a:p>
          <a:p>
            <a:r>
              <a:rPr lang="en-US" sz="2400" dirty="0" smtClean="0"/>
              <a:t>1/3 of Lee’s men were killed or wounded at Gettysburg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50" y="1295400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Union Successes at Gettysburg and Vicksburg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069645"/>
            <a:ext cx="54102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297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1"/>
            <a:ext cx="7543800" cy="3657599"/>
          </a:xfrm>
        </p:spPr>
        <p:txBody>
          <a:bodyPr/>
          <a:lstStyle/>
          <a:p>
            <a:r>
              <a:rPr lang="en-US" dirty="0" smtClean="0"/>
              <a:t>April – The Union army takes Richmond</a:t>
            </a:r>
          </a:p>
          <a:p>
            <a:r>
              <a:rPr lang="en-US" dirty="0" smtClean="0"/>
              <a:t>April – Lee </a:t>
            </a:r>
            <a:r>
              <a:rPr lang="en-US" smtClean="0"/>
              <a:t>surrenders at </a:t>
            </a:r>
            <a:r>
              <a:rPr lang="en-US" dirty="0" smtClean="0"/>
              <a:t>Appomattox Court House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1865 Events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429000"/>
            <a:ext cx="463764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35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70</TotalTime>
  <Words>188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Elemental</vt:lpstr>
      <vt:lpstr>Chapter 17 “The Tide of War Turns” </vt:lpstr>
      <vt:lpstr>1862 Events</vt:lpstr>
      <vt:lpstr>1863 Events</vt:lpstr>
      <vt:lpstr>1864  Events</vt:lpstr>
      <vt:lpstr> Union Successes at Gettysburg and Vicksburg </vt:lpstr>
      <vt:lpstr>1865 Events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 “The Tide of War Turns”</dc:title>
  <dc:creator>Dawn D. Rankin 2</dc:creator>
  <cp:lastModifiedBy>DAWN RANKIN</cp:lastModifiedBy>
  <cp:revision>8</cp:revision>
  <dcterms:created xsi:type="dcterms:W3CDTF">2014-05-29T20:31:04Z</dcterms:created>
  <dcterms:modified xsi:type="dcterms:W3CDTF">2015-05-26T17:48:29Z</dcterms:modified>
</cp:coreProperties>
</file>