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5CBF2-644A-4065-9C59-42DE2BC237B2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A0F8E-5ECA-4EAA-B507-DA547FEC87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A0F8E-5ECA-4EAA-B507-DA547FEC87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3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9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0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2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5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0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8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3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8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2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4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9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1B2D-21AD-4A91-AAD2-762665ADF741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9EAD3-EA0C-40FA-8296-FFABE0E35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9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76399"/>
          </a:xfrm>
        </p:spPr>
        <p:txBody>
          <a:bodyPr/>
          <a:lstStyle/>
          <a:p>
            <a:r>
              <a:rPr lang="en-US" dirty="0" smtClean="0"/>
              <a:t>Chapter 16 “The Civil War”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r>
              <a:rPr lang="en-US" dirty="0" smtClean="0"/>
              <a:t>16.3 “No End in Sight” </a:t>
            </a:r>
          </a:p>
          <a:p>
            <a:r>
              <a:rPr lang="en-US" dirty="0" smtClean="0"/>
              <a:t>Pages 493 – 497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38413"/>
            <a:ext cx="4800599" cy="271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1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Victories in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battles of:</a:t>
            </a:r>
          </a:p>
          <a:p>
            <a:r>
              <a:rPr lang="en-US" dirty="0" smtClean="0"/>
              <a:t> </a:t>
            </a:r>
            <a:r>
              <a:rPr lang="en-US" smtClean="0"/>
              <a:t>Fort Henry </a:t>
            </a:r>
            <a:endParaRPr lang="en-US" dirty="0" smtClean="0"/>
          </a:p>
          <a:p>
            <a:r>
              <a:rPr lang="en-US" dirty="0" smtClean="0"/>
              <a:t>Fort Donelson </a:t>
            </a:r>
          </a:p>
          <a:p>
            <a:r>
              <a:rPr lang="en-US" dirty="0" smtClean="0"/>
              <a:t>Shiloh </a:t>
            </a:r>
          </a:p>
          <a:p>
            <a:r>
              <a:rPr lang="en-US" dirty="0" smtClean="0"/>
              <a:t>New Orleans</a:t>
            </a:r>
          </a:p>
          <a:p>
            <a:r>
              <a:rPr lang="en-US" dirty="0" smtClean="0"/>
              <a:t>Antietam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434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8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Confederate Victories in the East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Battles of :</a:t>
            </a:r>
          </a:p>
          <a:p>
            <a:pPr lvl="1"/>
            <a:r>
              <a:rPr lang="en-US" dirty="0" smtClean="0"/>
              <a:t>Seven Day’s</a:t>
            </a:r>
          </a:p>
          <a:p>
            <a:pPr lvl="1"/>
            <a:r>
              <a:rPr lang="en-US" dirty="0" smtClean="0"/>
              <a:t>Second Battle of Bull Run</a:t>
            </a:r>
          </a:p>
          <a:p>
            <a:pPr marL="457200" lvl="1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45670"/>
            <a:ext cx="6400800" cy="250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2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Shiloh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Grant was the Union leader </a:t>
            </a:r>
          </a:p>
          <a:p>
            <a:r>
              <a:rPr lang="en-US" dirty="0" smtClean="0"/>
              <a:t>Johnston and Beauregard were commanders of the Confederacy </a:t>
            </a:r>
          </a:p>
          <a:p>
            <a:r>
              <a:rPr lang="en-US" dirty="0" smtClean="0"/>
              <a:t>Victory for the Union </a:t>
            </a:r>
          </a:p>
          <a:p>
            <a:pPr lvl="1"/>
            <a:r>
              <a:rPr lang="en-US" dirty="0" smtClean="0"/>
              <a:t>Johnston was killed.</a:t>
            </a:r>
          </a:p>
          <a:p>
            <a:pPr lvl="1"/>
            <a:r>
              <a:rPr lang="en-US" dirty="0" smtClean="0"/>
              <a:t>General Tecumseh Sherman becomes a (U) hero.</a:t>
            </a:r>
          </a:p>
          <a:p>
            <a:pPr lvl="1"/>
            <a:r>
              <a:rPr lang="en-US" dirty="0" smtClean="0"/>
              <a:t>Very high causalities and </a:t>
            </a:r>
            <a:r>
              <a:rPr lang="en-US" dirty="0" smtClean="0"/>
              <a:t>muddy </a:t>
            </a:r>
            <a:r>
              <a:rPr lang="en-US" dirty="0" smtClean="0"/>
              <a:t>conditions due to a storm the night before the battle.</a:t>
            </a:r>
          </a:p>
          <a:p>
            <a:pPr lvl="1"/>
            <a:r>
              <a:rPr lang="en-US" dirty="0" smtClean="0"/>
              <a:t>Each side lost 25% of their troops at this battle.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905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7" y="2738437"/>
            <a:ext cx="2286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3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Antietam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McClellan lead the Union army.</a:t>
            </a:r>
          </a:p>
          <a:p>
            <a:r>
              <a:rPr lang="en-US" dirty="0" smtClean="0"/>
              <a:t>Lee lead the Confederate army.</a:t>
            </a:r>
          </a:p>
          <a:p>
            <a:r>
              <a:rPr lang="en-US" dirty="0" smtClean="0"/>
              <a:t>The Union won based on a draw.</a:t>
            </a:r>
          </a:p>
          <a:p>
            <a:r>
              <a:rPr lang="en-US" dirty="0" smtClean="0"/>
              <a:t>The Battle of Antietam was the bloodiest day in our nation’s history. 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43400"/>
            <a:ext cx="480059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3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153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16 “The Civil War”</vt:lpstr>
      <vt:lpstr>Union Victories in the West</vt:lpstr>
      <vt:lpstr>Confederate Victories in the East </vt:lpstr>
      <vt:lpstr>Battle of Shiloh</vt:lpstr>
      <vt:lpstr>Battle of Antietam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“The Civil War”</dc:title>
  <dc:creator>Dawn D. Rankin 2</dc:creator>
  <cp:lastModifiedBy>DAWN RANKIN</cp:lastModifiedBy>
  <cp:revision>6</cp:revision>
  <dcterms:created xsi:type="dcterms:W3CDTF">2014-05-25T22:30:14Z</dcterms:created>
  <dcterms:modified xsi:type="dcterms:W3CDTF">2015-05-27T17:23:35Z</dcterms:modified>
</cp:coreProperties>
</file>